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6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0039"/>
    <a:srgbClr val="2111B6"/>
    <a:srgbClr val="A58846"/>
    <a:srgbClr val="BC91DD"/>
    <a:srgbClr val="4BABAF"/>
    <a:srgbClr val="C295E4"/>
    <a:srgbClr val="C89AEB"/>
    <a:srgbClr val="9773B1"/>
    <a:srgbClr val="FF35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/>
    <p:restoredTop sz="94626"/>
  </p:normalViewPr>
  <p:slideViewPr>
    <p:cSldViewPr snapToGrid="0" snapToObjects="1">
      <p:cViewPr>
        <p:scale>
          <a:sx n="94" d="100"/>
          <a:sy n="94" d="100"/>
        </p:scale>
        <p:origin x="186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image1.png>
</file>

<file path=ppt/media/image10.png>
</file>

<file path=ppt/media/image2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DB880-45B7-5642-8FBC-66E5ADF737A4}" type="datetimeFigureOut">
              <a:rPr lang="en-US" smtClean="0"/>
              <a:t>4/24/22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8F53D-3BA7-E54E-8119-5DC328E1C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8F53D-3BA7-E54E-8119-5DC328E1CE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710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538A0-547E-CF41-B052-E379A8A49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C16012-A29A-534E-9936-77229337B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1C8F1-B345-8043-AC0C-F18CC1937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31CE6-F75F-B341-8F4D-EA158F3A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9377A-645F-B744-B1F6-EFBEDE25E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0466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EA944-ED7A-F344-80DC-5C21316EE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474BA-E23D-DC40-9222-7453BD59C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428B3-AC97-0241-8765-9CA1D7ED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919AF-6671-7441-952D-3AFE505D0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D8186-1699-DA4B-B3C3-0C99E1F47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0640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35189C-28D8-5548-A2CA-A696F0B4B2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6BA24-6550-2242-BA7E-F10C01D75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113F0-749B-9E47-A739-257441F1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A7553-962B-AA46-9E43-8AEE9D04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DB933-9EDC-F941-8FE3-20B4E8B99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1865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72751-0D15-E94E-8D86-9987B2989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75C45-6A88-B147-8425-01BAC4B36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C7FE1-BC1E-6644-9602-CD18F4EA8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03044-6EF3-D242-88F1-E2D4C549F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CCAF8-E9DF-6847-B1D7-6D39B9A4F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45515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41B56-9F08-4348-8104-625B2475C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CCD88-FBEB-7C48-AFC9-6130D12BE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38F42-BF4C-8B44-8582-9703C7B6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12654-B37E-FF4B-8E62-B3E7010A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1C928-A89A-BA41-892F-42DE9A493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22283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30E1A-8CAF-FE46-9DC2-FACF8CA84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70E49-B42C-7749-A473-6843E6AC0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4F9788-D59B-5B4A-84C8-9234562822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821F4B-1AC3-C748-B6CA-2C79C9D10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23E3E-A14A-3F45-A998-7620BD3F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56540-32C5-EC47-AC7D-3BEFB8E59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69674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24FE-8F2E-B04B-ADCA-69A6164C7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7CE8B-9C27-1E44-AD40-2F6B0F6C8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DDF20-DA0C-FE43-AC21-227F17902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2F798-506C-4149-9092-5DA0D97FC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47C442-07BE-E14E-A47E-9044AB315C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EEA277-9677-8A47-95E2-2C5E3C5A2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7E03EB-62AB-EE4A-AE4A-10635F4FF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529E7-41CA-4747-8533-DD4281390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10087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CEC53-4CEF-7847-9055-35CDE4CC6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5585F-B795-1346-B767-BE4D869F4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371CC0-9795-6D4B-9AE3-8C43D529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884E4-9483-124C-BBB6-59BC827DF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0757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D2D2A-5F89-4C44-8C98-D3950F6E7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3155AD-120F-224C-9171-32FEB40B3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2B256-5FF5-1842-B44B-0A3124E2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95690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1BD22-FF3D-144F-8770-D42DD70AC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62C1A-BBA2-B346-B584-C73261856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AB5A7-AE8B-A04D-B4E3-AB691A08B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A6F64-BD1E-9245-A7C1-9139D32E3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6ED55-FE41-A443-9A46-073803BD8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1AC24-CDCB-844D-993F-4BF0A0A83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04571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685D-1A54-F647-B249-A77C54162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7256B-4F17-774E-9994-371D158221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5A88A-B0DF-9A42-ADF1-EB9768E3DE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C456B-6F8C-4741-B308-5F30207F9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E4248-297E-CA42-B41E-F2F031614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F4060-7D53-544D-A824-10F6423C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965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31DB27-283D-F040-926F-E0F15D04B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E8B1A-24FF-2047-974B-6A6847071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64EC1-8F61-134F-B74F-D52E52E8B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C051C-3C8D-284F-A7A3-0D87581DFD7C}" type="datetimeFigureOut">
              <a:rPr lang="en-CN" smtClean="0"/>
              <a:t>4/24/22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C600F-A9FF-0548-BE8B-E6EE10707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7FB17-A9C0-514F-84DA-2E949773D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68A22-F9AD-8346-B7D6-37E73F3652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1014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7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3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1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798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69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2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5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0" y="2338908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13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3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0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0" y="2884742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2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19999" y="3162681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0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0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3" y="47327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7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4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6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7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8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392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1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0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3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5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08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48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1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1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3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7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4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6" y="3686779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59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0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59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3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59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1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0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4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0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0" y="2669742"/>
            <a:ext cx="1094721" cy="829974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7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78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228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7" y="2675914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6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1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8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5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4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7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899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0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0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2" y="3655402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5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2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6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5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79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5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7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6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0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6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6" y="2638365"/>
            <a:ext cx="1094721" cy="829974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3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1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4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4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3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0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88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3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109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0FC3B3A-EE22-9E4D-B0E3-1EECF9B0AD5C}"/>
              </a:ext>
            </a:extLst>
          </p:cNvPr>
          <p:cNvSpPr/>
          <p:nvPr/>
        </p:nvSpPr>
        <p:spPr>
          <a:xfrm>
            <a:off x="7760668" y="352850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Optima" panose="02000503060000020004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72785BF-C4A9-3A42-9D08-202D839683D9}"/>
              </a:ext>
            </a:extLst>
          </p:cNvPr>
          <p:cNvSpPr/>
          <p:nvPr/>
        </p:nvSpPr>
        <p:spPr>
          <a:xfrm>
            <a:off x="807445" y="1990845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Optima" panose="02000503060000020004" pitchFamily="2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0460612-5DFD-6C44-A98B-7ACDCBCA1814}"/>
              </a:ext>
            </a:extLst>
          </p:cNvPr>
          <p:cNvSpPr/>
          <p:nvPr/>
        </p:nvSpPr>
        <p:spPr>
          <a:xfrm>
            <a:off x="7760668" y="3658713"/>
            <a:ext cx="3072384" cy="2048256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latin typeface="Optima" panose="02000503060000020004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D47C61-65DD-834F-B206-D7DC6D605624}"/>
              </a:ext>
            </a:extLst>
          </p:cNvPr>
          <p:cNvGrpSpPr/>
          <p:nvPr/>
        </p:nvGrpSpPr>
        <p:grpSpPr>
          <a:xfrm>
            <a:off x="1019936" y="2202242"/>
            <a:ext cx="880060" cy="829056"/>
            <a:chOff x="4008933" y="1266953"/>
            <a:chExt cx="880060" cy="829056"/>
          </a:xfrm>
        </p:grpSpPr>
        <p:sp>
          <p:nvSpPr>
            <p:cNvPr id="10" name="Pie 9">
              <a:extLst>
                <a:ext uri="{FF2B5EF4-FFF2-40B4-BE49-F238E27FC236}">
                  <a16:creationId xmlns:a16="http://schemas.microsoft.com/office/drawing/2014/main" id="{8AEFE13C-F0F1-8642-A991-84B132B9BEEF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2344E0-E330-2049-A160-1C6BC8E798A7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424CC61-AA05-B842-B993-942E7705776A}"/>
              </a:ext>
            </a:extLst>
          </p:cNvPr>
          <p:cNvGrpSpPr/>
          <p:nvPr/>
        </p:nvGrpSpPr>
        <p:grpSpPr>
          <a:xfrm>
            <a:off x="1299366" y="2321757"/>
            <a:ext cx="416125" cy="353568"/>
            <a:chOff x="5149784" y="1068113"/>
            <a:chExt cx="416125" cy="353568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99158F2-6AC3-3A41-9DF1-76FC5EEDAB79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CE3E5C1-E3FD-2B43-9F43-89A99038167E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7CFB5F-55DB-7347-A80D-DFA970F5DCF0}"/>
              </a:ext>
            </a:extLst>
          </p:cNvPr>
          <p:cNvGrpSpPr/>
          <p:nvPr/>
        </p:nvGrpSpPr>
        <p:grpSpPr>
          <a:xfrm>
            <a:off x="8179057" y="4077506"/>
            <a:ext cx="880060" cy="829056"/>
            <a:chOff x="4008933" y="1266953"/>
            <a:chExt cx="880060" cy="829056"/>
          </a:xfrm>
        </p:grpSpPr>
        <p:sp>
          <p:nvSpPr>
            <p:cNvPr id="14" name="Pie 13">
              <a:extLst>
                <a:ext uri="{FF2B5EF4-FFF2-40B4-BE49-F238E27FC236}">
                  <a16:creationId xmlns:a16="http://schemas.microsoft.com/office/drawing/2014/main" id="{D42122A8-DE27-C04F-8602-DD0478D07FBD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A3ECE3-D50D-B54F-B242-1DB5CFE48615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578B883-6CA1-664C-98ED-EA61BC16E86D}"/>
              </a:ext>
            </a:extLst>
          </p:cNvPr>
          <p:cNvGrpSpPr/>
          <p:nvPr/>
        </p:nvGrpSpPr>
        <p:grpSpPr>
          <a:xfrm>
            <a:off x="8449286" y="4148695"/>
            <a:ext cx="416125" cy="353568"/>
            <a:chOff x="5149784" y="1068113"/>
            <a:chExt cx="416125" cy="3535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1634290-6C67-B247-BF1D-1220D70203C7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B1DC93-802B-0F41-A54D-CC0ACE392ED5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0557827-C460-0A45-AE4F-2B859037D304}"/>
              </a:ext>
            </a:extLst>
          </p:cNvPr>
          <p:cNvGrpSpPr/>
          <p:nvPr/>
        </p:nvGrpSpPr>
        <p:grpSpPr>
          <a:xfrm>
            <a:off x="9139684" y="4827314"/>
            <a:ext cx="880060" cy="829056"/>
            <a:chOff x="4008933" y="1266953"/>
            <a:chExt cx="880060" cy="829056"/>
          </a:xfrm>
        </p:grpSpPr>
        <p:sp>
          <p:nvSpPr>
            <p:cNvPr id="20" name="Pie 19">
              <a:extLst>
                <a:ext uri="{FF2B5EF4-FFF2-40B4-BE49-F238E27FC236}">
                  <a16:creationId xmlns:a16="http://schemas.microsoft.com/office/drawing/2014/main" id="{D318651A-B71D-F44B-8B7E-A120ABF7580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6CA596-CF05-0241-B6B7-E11C2148EF06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BD734D8-D5D3-764B-A9EF-514262F362D5}"/>
              </a:ext>
            </a:extLst>
          </p:cNvPr>
          <p:cNvGrpSpPr/>
          <p:nvPr/>
        </p:nvGrpSpPr>
        <p:grpSpPr>
          <a:xfrm>
            <a:off x="9409913" y="4898503"/>
            <a:ext cx="416125" cy="353568"/>
            <a:chOff x="5149784" y="1068113"/>
            <a:chExt cx="416125" cy="35356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83F380E-2B6D-844B-AA3A-6E215C99B6DB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EF6F41F-D7A7-0E41-8021-87EABAB992B4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9B2A7B6-5D40-4D4B-85E9-255FA4690B16}"/>
              </a:ext>
            </a:extLst>
          </p:cNvPr>
          <p:cNvGrpSpPr/>
          <p:nvPr/>
        </p:nvGrpSpPr>
        <p:grpSpPr>
          <a:xfrm>
            <a:off x="2724055" y="2103246"/>
            <a:ext cx="416125" cy="353568"/>
            <a:chOff x="5149784" y="1068113"/>
            <a:chExt cx="416125" cy="35356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B714BB7-5137-2D49-85F5-10735B392E0A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11AA6D-60A7-5C4D-A4CC-A79E2797C795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4EDD4EF-A008-AB4F-8F69-1673B8FEB882}"/>
              </a:ext>
            </a:extLst>
          </p:cNvPr>
          <p:cNvGrpSpPr/>
          <p:nvPr/>
        </p:nvGrpSpPr>
        <p:grpSpPr>
          <a:xfrm>
            <a:off x="1860576" y="3080541"/>
            <a:ext cx="880060" cy="829056"/>
            <a:chOff x="4008933" y="1266953"/>
            <a:chExt cx="880060" cy="829056"/>
          </a:xfrm>
        </p:grpSpPr>
        <p:sp>
          <p:nvSpPr>
            <p:cNvPr id="30" name="Pie 29">
              <a:extLst>
                <a:ext uri="{FF2B5EF4-FFF2-40B4-BE49-F238E27FC236}">
                  <a16:creationId xmlns:a16="http://schemas.microsoft.com/office/drawing/2014/main" id="{4586D9AB-3C21-2346-905C-B7514B46A15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BB154C5-2B73-C149-9BE3-FA1EB0EDBDB6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AFE0518-5939-664E-9DB4-F5DED74245BD}"/>
              </a:ext>
            </a:extLst>
          </p:cNvPr>
          <p:cNvGrpSpPr/>
          <p:nvPr/>
        </p:nvGrpSpPr>
        <p:grpSpPr>
          <a:xfrm>
            <a:off x="2875062" y="2418901"/>
            <a:ext cx="880060" cy="829056"/>
            <a:chOff x="4008933" y="1266953"/>
            <a:chExt cx="880060" cy="829056"/>
          </a:xfrm>
        </p:grpSpPr>
        <p:sp>
          <p:nvSpPr>
            <p:cNvPr id="33" name="Pie 32">
              <a:extLst>
                <a:ext uri="{FF2B5EF4-FFF2-40B4-BE49-F238E27FC236}">
                  <a16:creationId xmlns:a16="http://schemas.microsoft.com/office/drawing/2014/main" id="{46E015D0-0C20-1745-A3D4-61183C5C233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8DED404-A161-1946-902D-63D4340055D0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672FE-1EA5-B947-8EB4-FC90BC9165B6}"/>
              </a:ext>
            </a:extLst>
          </p:cNvPr>
          <p:cNvGrpSpPr/>
          <p:nvPr/>
        </p:nvGrpSpPr>
        <p:grpSpPr>
          <a:xfrm>
            <a:off x="3136614" y="3533133"/>
            <a:ext cx="416125" cy="353568"/>
            <a:chOff x="5149784" y="1068113"/>
            <a:chExt cx="416125" cy="353568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449005B-5946-FC4E-9A3D-E4C0C295A0B7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9586169-AD9D-4F43-8098-CCC4E74B1290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1F3B449-9481-1A44-A1DE-0BF7698319DB}"/>
              </a:ext>
            </a:extLst>
          </p:cNvPr>
          <p:cNvGrpSpPr/>
          <p:nvPr/>
        </p:nvGrpSpPr>
        <p:grpSpPr>
          <a:xfrm>
            <a:off x="9612474" y="418787"/>
            <a:ext cx="416125" cy="353568"/>
            <a:chOff x="5149784" y="1068113"/>
            <a:chExt cx="416125" cy="353568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C1C687-4F0A-9949-8F65-9100EF5A4739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61BA3BC-8C83-4D43-8CCB-1FB8311388C6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B2FABE8-C499-F24B-B679-77FBA9F87989}"/>
              </a:ext>
            </a:extLst>
          </p:cNvPr>
          <p:cNvGrpSpPr/>
          <p:nvPr/>
        </p:nvGrpSpPr>
        <p:grpSpPr>
          <a:xfrm>
            <a:off x="8748995" y="1396082"/>
            <a:ext cx="880060" cy="829056"/>
            <a:chOff x="4008933" y="1266953"/>
            <a:chExt cx="880060" cy="829056"/>
          </a:xfrm>
        </p:grpSpPr>
        <p:sp>
          <p:nvSpPr>
            <p:cNvPr id="42" name="Pie 41">
              <a:extLst>
                <a:ext uri="{FF2B5EF4-FFF2-40B4-BE49-F238E27FC236}">
                  <a16:creationId xmlns:a16="http://schemas.microsoft.com/office/drawing/2014/main" id="{409D8391-8FB6-5641-A44F-915150391D14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C921F9-1464-4041-9E54-1D6B52979A4B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838578C-B298-5D48-BA71-0F1AA3486E2C}"/>
              </a:ext>
            </a:extLst>
          </p:cNvPr>
          <p:cNvGrpSpPr/>
          <p:nvPr/>
        </p:nvGrpSpPr>
        <p:grpSpPr>
          <a:xfrm>
            <a:off x="9763481" y="734442"/>
            <a:ext cx="880060" cy="829056"/>
            <a:chOff x="4008933" y="1266953"/>
            <a:chExt cx="880060" cy="829056"/>
          </a:xfrm>
        </p:grpSpPr>
        <p:sp>
          <p:nvSpPr>
            <p:cNvPr id="45" name="Pie 44">
              <a:extLst>
                <a:ext uri="{FF2B5EF4-FFF2-40B4-BE49-F238E27FC236}">
                  <a16:creationId xmlns:a16="http://schemas.microsoft.com/office/drawing/2014/main" id="{E2F57FE6-156D-1349-86ED-2FDC16C7A937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DDDD39B-35E5-7740-9AC2-B8B45EBE5414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3F45113-C241-B94D-9773-2AD5C9F04555}"/>
              </a:ext>
            </a:extLst>
          </p:cNvPr>
          <p:cNvGrpSpPr/>
          <p:nvPr/>
        </p:nvGrpSpPr>
        <p:grpSpPr>
          <a:xfrm>
            <a:off x="10025033" y="1848674"/>
            <a:ext cx="416125" cy="353568"/>
            <a:chOff x="5149784" y="1068113"/>
            <a:chExt cx="416125" cy="35356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154CBBF-541E-6848-A8DD-FDCB408DBBB6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FB6609E-079F-484E-BD39-7E20D1569188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729351C-EB08-3741-8A8E-EDB7876AD57E}"/>
              </a:ext>
            </a:extLst>
          </p:cNvPr>
          <p:cNvGrpSpPr/>
          <p:nvPr/>
        </p:nvGrpSpPr>
        <p:grpSpPr>
          <a:xfrm>
            <a:off x="8089127" y="559490"/>
            <a:ext cx="416125" cy="353568"/>
            <a:chOff x="5149784" y="1068113"/>
            <a:chExt cx="416125" cy="353568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4709259-1AEE-CE4C-99B6-107199915D1C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BFC0328-C21F-D847-A695-278138A1D6D8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78BE754-843E-5C42-838F-B5FCBC29AF01}"/>
              </a:ext>
            </a:extLst>
          </p:cNvPr>
          <p:cNvGrpSpPr/>
          <p:nvPr/>
        </p:nvGrpSpPr>
        <p:grpSpPr>
          <a:xfrm>
            <a:off x="8498958" y="571321"/>
            <a:ext cx="880060" cy="829056"/>
            <a:chOff x="4008933" y="1266953"/>
            <a:chExt cx="880060" cy="829056"/>
          </a:xfrm>
        </p:grpSpPr>
        <p:sp>
          <p:nvSpPr>
            <p:cNvPr id="54" name="Pie 53">
              <a:extLst>
                <a:ext uri="{FF2B5EF4-FFF2-40B4-BE49-F238E27FC236}">
                  <a16:creationId xmlns:a16="http://schemas.microsoft.com/office/drawing/2014/main" id="{8E45D9C3-14B6-754C-B2BA-0F8D404D3FD2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9186781-EFFC-4147-AB19-3980D3993CFD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ACDF1E4-587D-F749-A166-E5F5A32383F4}"/>
              </a:ext>
            </a:extLst>
          </p:cNvPr>
          <p:cNvGrpSpPr/>
          <p:nvPr/>
        </p:nvGrpSpPr>
        <p:grpSpPr>
          <a:xfrm>
            <a:off x="9738741" y="3874571"/>
            <a:ext cx="416125" cy="353568"/>
            <a:chOff x="5149784" y="1068113"/>
            <a:chExt cx="416125" cy="353568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02B344F-0A8C-1F44-9133-D0B4AC6F66D0}"/>
                </a:ext>
              </a:extLst>
            </p:cNvPr>
            <p:cNvSpPr/>
            <p:nvPr/>
          </p:nvSpPr>
          <p:spPr>
            <a:xfrm>
              <a:off x="5149784" y="1068113"/>
              <a:ext cx="353568" cy="353568"/>
            </a:xfrm>
            <a:prstGeom prst="ellipse">
              <a:avLst/>
            </a:prstGeom>
            <a:solidFill>
              <a:srgbClr val="FF35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latin typeface="Optima" panose="02000503060000020004" pitchFamily="2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AA5520F-0E9A-B94B-BBBF-8ACC0CA0BD01}"/>
                </a:ext>
              </a:extLst>
            </p:cNvPr>
            <p:cNvSpPr txBox="1"/>
            <p:nvPr/>
          </p:nvSpPr>
          <p:spPr>
            <a:xfrm>
              <a:off x="5166365" y="1078845"/>
              <a:ext cx="3995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L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1900DD7-0645-0B4E-BC35-73AA2999A0B3}"/>
              </a:ext>
            </a:extLst>
          </p:cNvPr>
          <p:cNvGrpSpPr/>
          <p:nvPr/>
        </p:nvGrpSpPr>
        <p:grpSpPr>
          <a:xfrm>
            <a:off x="9889748" y="4190226"/>
            <a:ext cx="880060" cy="829056"/>
            <a:chOff x="4008933" y="1266953"/>
            <a:chExt cx="880060" cy="829056"/>
          </a:xfrm>
        </p:grpSpPr>
        <p:sp>
          <p:nvSpPr>
            <p:cNvPr id="60" name="Pie 59">
              <a:extLst>
                <a:ext uri="{FF2B5EF4-FFF2-40B4-BE49-F238E27FC236}">
                  <a16:creationId xmlns:a16="http://schemas.microsoft.com/office/drawing/2014/main" id="{BBF2542E-C2D4-C044-AB18-8F3B334F1291}"/>
                </a:ext>
              </a:extLst>
            </p:cNvPr>
            <p:cNvSpPr/>
            <p:nvPr/>
          </p:nvSpPr>
          <p:spPr>
            <a:xfrm rot="18900000">
              <a:off x="4035552" y="1266953"/>
              <a:ext cx="829056" cy="829056"/>
            </a:xfrm>
            <a:prstGeom prst="pi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>
                <a:solidFill>
                  <a:schemeClr val="tx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E7EF042-2D0F-D643-BE19-981BAEE61885}"/>
                </a:ext>
              </a:extLst>
            </p:cNvPr>
            <p:cNvSpPr txBox="1"/>
            <p:nvPr/>
          </p:nvSpPr>
          <p:spPr>
            <a:xfrm>
              <a:off x="4008933" y="1649039"/>
              <a:ext cx="880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Optima" panose="02000503060000020004" pitchFamily="2" charset="0"/>
                </a:rPr>
                <a:t>Receptor</a:t>
              </a:r>
              <a:endParaRPr lang="en-CN" sz="14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AB3D974-CD75-9742-A8EA-3AB17AC7F192}"/>
              </a:ext>
            </a:extLst>
          </p:cNvPr>
          <p:cNvCxnSpPr>
            <a:cxnSpLocks/>
          </p:cNvCxnSpPr>
          <p:nvPr/>
        </p:nvCxnSpPr>
        <p:spPr>
          <a:xfrm flipV="1">
            <a:off x="4092109" y="1810610"/>
            <a:ext cx="3394597" cy="773718"/>
          </a:xfrm>
          <a:prstGeom prst="straightConnector1">
            <a:avLst/>
          </a:prstGeom>
          <a:ln w="12700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0597F36-E004-F747-89AD-77726310EFA8}"/>
              </a:ext>
            </a:extLst>
          </p:cNvPr>
          <p:cNvCxnSpPr>
            <a:cxnSpLocks/>
          </p:cNvCxnSpPr>
          <p:nvPr/>
        </p:nvCxnSpPr>
        <p:spPr>
          <a:xfrm>
            <a:off x="4128488" y="3530459"/>
            <a:ext cx="3408786" cy="795020"/>
          </a:xfrm>
          <a:prstGeom prst="straightConnector1">
            <a:avLst/>
          </a:prstGeom>
          <a:ln w="12700"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831DB2B-BCF5-9C40-A0D2-AEA8EA665CAE}"/>
              </a:ext>
            </a:extLst>
          </p:cNvPr>
          <p:cNvCxnSpPr>
            <a:cxnSpLocks/>
          </p:cNvCxnSpPr>
          <p:nvPr/>
        </p:nvCxnSpPr>
        <p:spPr>
          <a:xfrm>
            <a:off x="2620370" y="6175230"/>
            <a:ext cx="6005700" cy="0"/>
          </a:xfrm>
          <a:prstGeom prst="straightConnector1">
            <a:avLst/>
          </a:prstGeom>
          <a:ln w="12700">
            <a:solidFill>
              <a:schemeClr val="bg2">
                <a:lumMod val="50000"/>
              </a:schemeClr>
            </a:solidFill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5DF0B12-9D75-B0BE-F365-94DFDD009265}"/>
              </a:ext>
            </a:extLst>
          </p:cNvPr>
          <p:cNvSpPr txBox="1"/>
          <p:nvPr/>
        </p:nvSpPr>
        <p:spPr>
          <a:xfrm>
            <a:off x="4242144" y="2810767"/>
            <a:ext cx="507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i="1" dirty="0" err="1">
                <a:latin typeface="Optima" panose="02000503060000020004" pitchFamily="2" charset="0"/>
              </a:rPr>
              <a:t>r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total</a:t>
            </a:r>
            <a:r>
              <a:rPr lang="en-US" altLang="zh-CN" sz="2400" dirty="0">
                <a:latin typeface="Optima" panose="02000503060000020004" pitchFamily="2" charset="0"/>
              </a:rPr>
              <a:t> = </a:t>
            </a:r>
            <a:r>
              <a:rPr lang="en-US" altLang="zh-CN" sz="2400" i="1" dirty="0" err="1">
                <a:latin typeface="Optima" panose="02000503060000020004" pitchFamily="2" charset="0"/>
              </a:rPr>
              <a:t>k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bind</a:t>
            </a:r>
            <a:r>
              <a:rPr lang="en-US" altLang="zh-CN" sz="2400" dirty="0">
                <a:latin typeface="Optima" panose="02000503060000020004" pitchFamily="2" charset="0"/>
              </a:rPr>
              <a:t> </a:t>
            </a:r>
            <a:r>
              <a:rPr lang="en-US" sz="2400" dirty="0">
                <a:latin typeface="Optima" panose="02000503060000020004" pitchFamily="2" charset="0"/>
              </a:rPr>
              <a:t>· [</a:t>
            </a:r>
            <a:r>
              <a:rPr lang="en-US" altLang="zh-CN" sz="2400" i="1" dirty="0">
                <a:latin typeface="Optima" panose="02000503060000020004" pitchFamily="2" charset="0"/>
              </a:rPr>
              <a:t>L</a:t>
            </a:r>
            <a:r>
              <a:rPr lang="en-US" altLang="zh-CN" sz="2400" dirty="0">
                <a:latin typeface="Optima" panose="02000503060000020004" pitchFamily="2" charset="0"/>
              </a:rPr>
              <a:t>] </a:t>
            </a:r>
            <a:r>
              <a:rPr lang="en-US" sz="2400" dirty="0">
                <a:latin typeface="Optima" panose="02000503060000020004" pitchFamily="2" charset="0"/>
              </a:rPr>
              <a:t>· </a:t>
            </a:r>
            <a:r>
              <a:rPr lang="en-US" altLang="zh-CN" sz="2400" dirty="0">
                <a:latin typeface="Optima" panose="02000503060000020004" pitchFamily="2" charset="0"/>
              </a:rPr>
              <a:t>[</a:t>
            </a:r>
            <a:r>
              <a:rPr lang="en-US" altLang="zh-CN" sz="2400" i="1" dirty="0">
                <a:latin typeface="Optima" panose="02000503060000020004" pitchFamily="2" charset="0"/>
              </a:rPr>
              <a:t>T</a:t>
            </a:r>
            <a:r>
              <a:rPr lang="en-US" altLang="zh-CN" sz="2400" dirty="0">
                <a:latin typeface="Optima" panose="02000503060000020004" pitchFamily="2" charset="0"/>
              </a:rPr>
              <a:t>] + </a:t>
            </a:r>
            <a:r>
              <a:rPr lang="en-US" altLang="zh-CN" sz="2400" i="1" dirty="0" err="1">
                <a:latin typeface="Optima" panose="02000503060000020004" pitchFamily="2" charset="0"/>
              </a:rPr>
              <a:t>k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dissociate</a:t>
            </a:r>
            <a:r>
              <a:rPr lang="en-US" sz="2400" dirty="0">
                <a:latin typeface="Optima" panose="02000503060000020004" pitchFamily="2" charset="0"/>
              </a:rPr>
              <a:t> · [</a:t>
            </a:r>
            <a:r>
              <a:rPr lang="en-US" altLang="zh-CN" sz="2400" i="1" dirty="0">
                <a:latin typeface="Optima" panose="02000503060000020004" pitchFamily="2" charset="0"/>
              </a:rPr>
              <a:t>LT</a:t>
            </a:r>
            <a:r>
              <a:rPr lang="en-US" altLang="zh-CN" sz="2400" dirty="0">
                <a:latin typeface="Optima" panose="02000503060000020004" pitchFamily="2" charset="0"/>
              </a:rPr>
              <a:t>] </a:t>
            </a:r>
            <a:endParaRPr lang="en-CN" sz="2400" i="1" dirty="0">
              <a:latin typeface="Optima" panose="02000503060000020004" pitchFamily="2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5023122-CAEE-DD80-26BE-5AF39F18EE74}"/>
              </a:ext>
            </a:extLst>
          </p:cNvPr>
          <p:cNvSpPr txBox="1"/>
          <p:nvPr/>
        </p:nvSpPr>
        <p:spPr>
          <a:xfrm rot="782893">
            <a:off x="3641271" y="3949912"/>
            <a:ext cx="435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Optima" panose="02000503060000020004" pitchFamily="2" charset="0"/>
              </a:rPr>
              <a:t>Pr</a:t>
            </a:r>
            <a:r>
              <a:rPr lang="en-US" altLang="zh-CN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 panose="02000503060000020004" pitchFamily="2" charset="0"/>
              </a:rPr>
              <a:t>L </a:t>
            </a:r>
            <a:r>
              <a:rPr lang="en-US" dirty="0">
                <a:latin typeface="Optima" panose="02000503060000020004" pitchFamily="2" charset="0"/>
              </a:rPr>
              <a:t>+ </a:t>
            </a:r>
            <a:r>
              <a:rPr lang="en-US" i="1" dirty="0">
                <a:latin typeface="Optima" panose="02000503060000020004" pitchFamily="2" charset="0"/>
              </a:rPr>
              <a:t>T </a:t>
            </a:r>
            <a:r>
              <a:rPr lang="en-US" dirty="0">
                <a:latin typeface="Optima" panose="02000503060000020004" pitchFamily="2" charset="0"/>
              </a:rPr>
              <a:t>→</a:t>
            </a:r>
            <a:r>
              <a:rPr lang="en-US" i="1" dirty="0">
                <a:latin typeface="Optima" panose="02000503060000020004" pitchFamily="2" charset="0"/>
              </a:rPr>
              <a:t> LT</a:t>
            </a:r>
            <a:r>
              <a:rPr lang="en-US" dirty="0">
                <a:latin typeface="Optima" panose="02000503060000020004" pitchFamily="2" charset="0"/>
              </a:rPr>
              <a:t>) = </a:t>
            </a:r>
            <a:r>
              <a:rPr lang="en-US" altLang="zh-CN" i="1" dirty="0" err="1">
                <a:latin typeface="Optima" panose="02000503060000020004" pitchFamily="2" charset="0"/>
              </a:rPr>
              <a:t>k</a:t>
            </a:r>
            <a:r>
              <a:rPr lang="en-US" altLang="zh-CN" baseline="-25000" dirty="0" err="1">
                <a:latin typeface="Optima" panose="02000503060000020004" pitchFamily="2" charset="0"/>
              </a:rPr>
              <a:t>bind</a:t>
            </a:r>
            <a:r>
              <a:rPr lang="en-US" altLang="zh-CN" dirty="0">
                <a:latin typeface="Optima" panose="02000503060000020004" pitchFamily="2" charset="0"/>
              </a:rPr>
              <a:t> </a:t>
            </a:r>
            <a:r>
              <a:rPr lang="en-US" dirty="0">
                <a:latin typeface="Optima" panose="02000503060000020004" pitchFamily="2" charset="0"/>
              </a:rPr>
              <a:t>· [</a:t>
            </a:r>
            <a:r>
              <a:rPr lang="en-US" altLang="zh-CN" i="1" dirty="0">
                <a:latin typeface="Optima" panose="02000503060000020004" pitchFamily="2" charset="0"/>
              </a:rPr>
              <a:t>L</a:t>
            </a:r>
            <a:r>
              <a:rPr lang="en-US" altLang="zh-CN" dirty="0">
                <a:latin typeface="Optima" panose="02000503060000020004" pitchFamily="2" charset="0"/>
              </a:rPr>
              <a:t>] </a:t>
            </a:r>
            <a:r>
              <a:rPr lang="en-US" dirty="0">
                <a:latin typeface="Optima" panose="02000503060000020004" pitchFamily="2" charset="0"/>
              </a:rPr>
              <a:t>· </a:t>
            </a:r>
            <a:r>
              <a:rPr lang="en-US" altLang="zh-CN" dirty="0">
                <a:latin typeface="Optima" panose="02000503060000020004" pitchFamily="2" charset="0"/>
              </a:rPr>
              <a:t>[</a:t>
            </a:r>
            <a:r>
              <a:rPr lang="en-US" altLang="zh-CN" i="1" dirty="0">
                <a:latin typeface="Optima" panose="02000503060000020004" pitchFamily="2" charset="0"/>
              </a:rPr>
              <a:t>T</a:t>
            </a:r>
            <a:r>
              <a:rPr lang="en-US" altLang="zh-CN" dirty="0">
                <a:latin typeface="Optima" panose="02000503060000020004" pitchFamily="2" charset="0"/>
              </a:rPr>
              <a:t>] / </a:t>
            </a:r>
            <a:r>
              <a:rPr lang="en-US" altLang="zh-CN" i="1" dirty="0" err="1">
                <a:latin typeface="Optima" panose="02000503060000020004" pitchFamily="2" charset="0"/>
              </a:rPr>
              <a:t>r</a:t>
            </a:r>
            <a:r>
              <a:rPr lang="en-US" altLang="zh-CN" baseline="-25000" dirty="0" err="1">
                <a:latin typeface="Optima" panose="02000503060000020004" pitchFamily="2" charset="0"/>
              </a:rPr>
              <a:t>total</a:t>
            </a:r>
            <a:endParaRPr lang="en-CN" i="1" dirty="0"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DDEF7C4-2300-FFD6-5755-48112A1D2879}"/>
              </a:ext>
            </a:extLst>
          </p:cNvPr>
          <p:cNvSpPr txBox="1"/>
          <p:nvPr/>
        </p:nvSpPr>
        <p:spPr>
          <a:xfrm>
            <a:off x="2104436" y="5932529"/>
            <a:ext cx="3923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i="1" dirty="0">
                <a:latin typeface="Optima" panose="02000503060000020004" pitchFamily="2" charset="0"/>
              </a:rPr>
              <a:t>t</a:t>
            </a:r>
            <a:endParaRPr lang="en-US" sz="2400" i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BD3BED0-6AB4-3F8E-247E-879885CCB79F}"/>
              </a:ext>
            </a:extLst>
          </p:cNvPr>
          <p:cNvSpPr txBox="1"/>
          <p:nvPr/>
        </p:nvSpPr>
        <p:spPr>
          <a:xfrm>
            <a:off x="8782636" y="5920199"/>
            <a:ext cx="1192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i="1" dirty="0">
                <a:latin typeface="Optima" panose="02000503060000020004" pitchFamily="2" charset="0"/>
              </a:rPr>
              <a:t>t</a:t>
            </a:r>
            <a:r>
              <a:rPr lang="en-US" altLang="zh-CN" sz="2400" dirty="0">
                <a:latin typeface="Optima" panose="02000503060000020004" pitchFamily="2" charset="0"/>
              </a:rPr>
              <a:t> + </a:t>
            </a:r>
            <a:r>
              <a:rPr lang="el-GR" altLang="zh-CN" sz="2400" dirty="0">
                <a:latin typeface="Optima" panose="02000503060000020004" pitchFamily="2" charset="0"/>
              </a:rPr>
              <a:t>δ</a:t>
            </a:r>
            <a:r>
              <a:rPr lang="en-US" altLang="zh-CN" sz="2400" dirty="0">
                <a:latin typeface="Optima" panose="02000503060000020004" pitchFamily="2" charset="0"/>
              </a:rPr>
              <a:t> </a:t>
            </a:r>
            <a:r>
              <a:rPr lang="en-US" sz="2400" dirty="0">
                <a:latin typeface="Optima" panose="02000503060000020004" pitchFamily="2" charset="0"/>
              </a:rPr>
              <a:t>· </a:t>
            </a:r>
            <a:r>
              <a:rPr lang="en-US" sz="2400" i="1" dirty="0">
                <a:latin typeface="Optima" panose="02000503060000020004" pitchFamily="2" charset="0"/>
              </a:rPr>
              <a:t>t</a:t>
            </a:r>
            <a:endParaRPr lang="en-CN" sz="2400" dirty="0">
              <a:latin typeface="Optima" panose="02000503060000020004" pitchFamily="2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60E690D-E9D4-AAE1-D7C2-CC7FEC82AE2A}"/>
              </a:ext>
            </a:extLst>
          </p:cNvPr>
          <p:cNvSpPr txBox="1"/>
          <p:nvPr/>
        </p:nvSpPr>
        <p:spPr>
          <a:xfrm>
            <a:off x="3609005" y="6175230"/>
            <a:ext cx="4028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i="1" dirty="0">
                <a:latin typeface="Optima" panose="02000503060000020004" pitchFamily="2" charset="0"/>
              </a:rPr>
              <a:t>Expected Wait time</a:t>
            </a:r>
            <a:endParaRPr lang="en-CN" sz="2400" i="1" dirty="0">
              <a:latin typeface="Optima" panose="02000503060000020004" pitchFamily="2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D6A7EE46-B379-C12E-7412-83DFC83BF19C}"/>
              </a:ext>
            </a:extLst>
          </p:cNvPr>
          <p:cNvSpPr txBox="1"/>
          <p:nvPr/>
        </p:nvSpPr>
        <p:spPr>
          <a:xfrm>
            <a:off x="4656804" y="5660945"/>
            <a:ext cx="19328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altLang="zh-CN" sz="2400" dirty="0">
                <a:latin typeface="Optima" panose="02000503060000020004" pitchFamily="2" charset="0"/>
              </a:rPr>
              <a:t>δ</a:t>
            </a:r>
            <a:r>
              <a:rPr lang="en-US" altLang="zh-CN" sz="2400" dirty="0">
                <a:latin typeface="Optima" panose="02000503060000020004" pitchFamily="2" charset="0"/>
              </a:rPr>
              <a:t> </a:t>
            </a:r>
            <a:r>
              <a:rPr lang="en-US" sz="2400" dirty="0">
                <a:latin typeface="Optima" panose="02000503060000020004" pitchFamily="2" charset="0"/>
              </a:rPr>
              <a:t>· </a:t>
            </a:r>
            <a:r>
              <a:rPr lang="en-US" sz="2400" i="1" dirty="0">
                <a:latin typeface="Optima" panose="02000503060000020004" pitchFamily="2" charset="0"/>
              </a:rPr>
              <a:t>t </a:t>
            </a:r>
            <a:r>
              <a:rPr lang="en-US" sz="2400" dirty="0">
                <a:latin typeface="Optima" panose="02000503060000020004" pitchFamily="2" charset="0"/>
              </a:rPr>
              <a:t>~ 1/</a:t>
            </a:r>
            <a:r>
              <a:rPr lang="en-US" altLang="zh-CN" sz="2400" i="1" dirty="0">
                <a:latin typeface="Optima" panose="02000503060000020004" pitchFamily="2" charset="0"/>
              </a:rPr>
              <a:t> </a:t>
            </a:r>
            <a:r>
              <a:rPr lang="en-US" altLang="zh-CN" sz="2400" i="1" dirty="0" err="1">
                <a:latin typeface="Optima" panose="02000503060000020004" pitchFamily="2" charset="0"/>
              </a:rPr>
              <a:t>r</a:t>
            </a:r>
            <a:r>
              <a:rPr lang="en-US" altLang="zh-CN" sz="2400" baseline="-25000" dirty="0" err="1">
                <a:latin typeface="Optima" panose="02000503060000020004" pitchFamily="2" charset="0"/>
              </a:rPr>
              <a:t>total</a:t>
            </a:r>
            <a:endParaRPr lang="en-CN" sz="2400" dirty="0">
              <a:latin typeface="Optima" panose="02000503060000020004" pitchFamily="2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C4E2F505-30B0-8F3E-6C75-08957DE55E3B}"/>
              </a:ext>
            </a:extLst>
          </p:cNvPr>
          <p:cNvSpPr txBox="1"/>
          <p:nvPr/>
        </p:nvSpPr>
        <p:spPr>
          <a:xfrm rot="20803775">
            <a:off x="3691983" y="1743527"/>
            <a:ext cx="435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latin typeface="Optima" panose="02000503060000020004" pitchFamily="2" charset="0"/>
              </a:rPr>
              <a:t>Pr</a:t>
            </a:r>
            <a:r>
              <a:rPr lang="en-US" altLang="zh-CN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 panose="02000503060000020004" pitchFamily="2" charset="0"/>
              </a:rPr>
              <a:t>LT </a:t>
            </a:r>
            <a:r>
              <a:rPr lang="en-US" dirty="0">
                <a:latin typeface="Optima" panose="02000503060000020004" pitchFamily="2" charset="0"/>
              </a:rPr>
              <a:t>→</a:t>
            </a:r>
            <a:r>
              <a:rPr lang="en-US" i="1" dirty="0">
                <a:latin typeface="Optima" panose="02000503060000020004" pitchFamily="2" charset="0"/>
              </a:rPr>
              <a:t> L </a:t>
            </a:r>
            <a:r>
              <a:rPr lang="en-US" dirty="0">
                <a:latin typeface="Optima" panose="02000503060000020004" pitchFamily="2" charset="0"/>
              </a:rPr>
              <a:t>+ </a:t>
            </a:r>
            <a:r>
              <a:rPr lang="en-US" i="1" dirty="0">
                <a:latin typeface="Optima" panose="02000503060000020004" pitchFamily="2" charset="0"/>
              </a:rPr>
              <a:t>T </a:t>
            </a:r>
            <a:r>
              <a:rPr lang="en-US" dirty="0">
                <a:latin typeface="Optima" panose="02000503060000020004" pitchFamily="2" charset="0"/>
              </a:rPr>
              <a:t>) = </a:t>
            </a:r>
            <a:r>
              <a:rPr lang="en-US" altLang="zh-CN" i="1" dirty="0" err="1">
                <a:latin typeface="Optima" panose="02000503060000020004" pitchFamily="2" charset="0"/>
              </a:rPr>
              <a:t>k</a:t>
            </a:r>
            <a:r>
              <a:rPr lang="en-US" altLang="zh-CN" baseline="-25000" dirty="0" err="1">
                <a:latin typeface="Optima" panose="02000503060000020004" pitchFamily="2" charset="0"/>
              </a:rPr>
              <a:t>dissociate</a:t>
            </a:r>
            <a:r>
              <a:rPr lang="en-US" altLang="zh-CN" dirty="0">
                <a:latin typeface="Optima" panose="02000503060000020004" pitchFamily="2" charset="0"/>
              </a:rPr>
              <a:t> </a:t>
            </a:r>
            <a:r>
              <a:rPr lang="en-US" dirty="0">
                <a:latin typeface="Optima" panose="02000503060000020004" pitchFamily="2" charset="0"/>
              </a:rPr>
              <a:t>· [</a:t>
            </a:r>
            <a:r>
              <a:rPr lang="en-US" altLang="zh-CN" i="1" dirty="0">
                <a:latin typeface="Optima" panose="02000503060000020004" pitchFamily="2" charset="0"/>
              </a:rPr>
              <a:t>LT</a:t>
            </a:r>
            <a:r>
              <a:rPr lang="en-US" altLang="zh-CN" dirty="0">
                <a:latin typeface="Optima" panose="02000503060000020004" pitchFamily="2" charset="0"/>
              </a:rPr>
              <a:t>] / </a:t>
            </a:r>
            <a:r>
              <a:rPr lang="en-US" altLang="zh-CN" i="1" dirty="0" err="1">
                <a:latin typeface="Optima" panose="02000503060000020004" pitchFamily="2" charset="0"/>
              </a:rPr>
              <a:t>r</a:t>
            </a:r>
            <a:r>
              <a:rPr lang="en-US" altLang="zh-CN" baseline="-25000" dirty="0" err="1">
                <a:latin typeface="Optima" panose="02000503060000020004" pitchFamily="2" charset="0"/>
              </a:rPr>
              <a:t>total</a:t>
            </a:r>
            <a:endParaRPr lang="en-CN" i="1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880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4D9DC875-759B-2248-8734-6C2CFA84B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054" y="879132"/>
            <a:ext cx="3144732" cy="2617229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A8D412BE-4C00-DE48-990B-4B0F621D561B}"/>
              </a:ext>
            </a:extLst>
          </p:cNvPr>
          <p:cNvGrpSpPr/>
          <p:nvPr/>
        </p:nvGrpSpPr>
        <p:grpSpPr>
          <a:xfrm>
            <a:off x="2025194" y="3838877"/>
            <a:ext cx="3397811" cy="2339163"/>
            <a:chOff x="467172" y="1392865"/>
            <a:chExt cx="3397811" cy="2339163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79A6C5A1-DF92-8940-89EC-67D6AEF04730}"/>
                </a:ext>
              </a:extLst>
            </p:cNvPr>
            <p:cNvGrpSpPr/>
            <p:nvPr/>
          </p:nvGrpSpPr>
          <p:grpSpPr>
            <a:xfrm>
              <a:off x="467172" y="1729577"/>
              <a:ext cx="3397811" cy="1681301"/>
              <a:chOff x="647925" y="4796311"/>
              <a:chExt cx="3397811" cy="1681301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8E95ADFF-79B4-F74E-A4B0-D1CEDE6C7253}"/>
                  </a:ext>
                </a:extLst>
              </p:cNvPr>
              <p:cNvSpPr/>
              <p:nvPr/>
            </p:nvSpPr>
            <p:spPr>
              <a:xfrm rot="1774207">
                <a:off x="2031128" y="6039201"/>
                <a:ext cx="857454" cy="43841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CheW</a:t>
                </a:r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1A4AB629-9917-5C42-8243-CB15DA1357C8}"/>
                  </a:ext>
                </a:extLst>
              </p:cNvPr>
              <p:cNvSpPr/>
              <p:nvPr/>
            </p:nvSpPr>
            <p:spPr>
              <a:xfrm rot="19797627">
                <a:off x="1305805" y="6024613"/>
                <a:ext cx="812600" cy="43841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CheA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C7681A30-CC2A-344C-AAEE-86CA4D04A7EC}"/>
                  </a:ext>
                </a:extLst>
              </p:cNvPr>
              <p:cNvSpPr/>
              <p:nvPr/>
            </p:nvSpPr>
            <p:spPr>
              <a:xfrm rot="19797627">
                <a:off x="2073156" y="4822757"/>
                <a:ext cx="812600" cy="438411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CheA</a:t>
                </a:r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C529DA16-2A42-EB43-AC7A-799A122BC2A1}"/>
                  </a:ext>
                </a:extLst>
              </p:cNvPr>
              <p:cNvSpPr/>
              <p:nvPr/>
            </p:nvSpPr>
            <p:spPr>
              <a:xfrm rot="1774207">
                <a:off x="1263775" y="4796311"/>
                <a:ext cx="857454" cy="43841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Optima" panose="02000503060000020004" pitchFamily="2" charset="0"/>
                  </a:rPr>
                  <a:t>CheW</a:t>
                </a:r>
              </a:p>
            </p:txBody>
          </p: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1F41D817-7624-1A47-B178-C42B5F83B2BA}"/>
                  </a:ext>
                </a:extLst>
              </p:cNvPr>
              <p:cNvCxnSpPr>
                <a:cxnSpLocks/>
                <a:stCxn id="21" idx="3"/>
                <a:endCxn id="22" idx="1"/>
              </p:cNvCxnSpPr>
              <p:nvPr/>
            </p:nvCxnSpPr>
            <p:spPr>
              <a:xfrm flipV="1">
                <a:off x="2063831" y="5245356"/>
                <a:ext cx="63899" cy="795070"/>
              </a:xfrm>
              <a:prstGeom prst="line">
                <a:avLst/>
              </a:prstGeom>
              <a:ln w="762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28BEC5A-6566-D84C-A930-620C5DF27E92}"/>
                  </a:ext>
                </a:extLst>
              </p:cNvPr>
              <p:cNvSpPr/>
              <p:nvPr/>
            </p:nvSpPr>
            <p:spPr>
              <a:xfrm>
                <a:off x="1166776" y="5041962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DC5B9EA-B0FD-3F4D-8FEE-9310A695FE9E}"/>
                  </a:ext>
                </a:extLst>
              </p:cNvPr>
              <p:cNvSpPr/>
              <p:nvPr/>
            </p:nvSpPr>
            <p:spPr>
              <a:xfrm>
                <a:off x="1165606" y="5584568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7F7BEB8-C38D-334B-A45C-18476AD1D7C6}"/>
                  </a:ext>
                </a:extLst>
              </p:cNvPr>
              <p:cNvSpPr/>
              <p:nvPr/>
            </p:nvSpPr>
            <p:spPr>
              <a:xfrm>
                <a:off x="687746" y="5313265"/>
                <a:ext cx="523694" cy="523694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Optima" panose="02000503060000020004" pitchFamily="2" charset="0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AE5E8173-7FDB-8547-A252-562C1C951BD4}"/>
                  </a:ext>
                </a:extLst>
              </p:cNvPr>
              <p:cNvGrpSpPr/>
              <p:nvPr/>
            </p:nvGrpSpPr>
            <p:grpSpPr>
              <a:xfrm rot="10800000">
                <a:off x="2537031" y="5109741"/>
                <a:ext cx="1002724" cy="1066300"/>
                <a:chOff x="2417448" y="5074271"/>
                <a:chExt cx="1002724" cy="1066300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C0353113-212E-D043-94ED-A14B7179F879}"/>
                    </a:ext>
                  </a:extLst>
                </p:cNvPr>
                <p:cNvSpPr/>
                <p:nvPr/>
              </p:nvSpPr>
              <p:spPr>
                <a:xfrm rot="17176516">
                  <a:off x="2896478" y="5074271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74641679-B9FC-EB49-9F17-D53B579F81D3}"/>
                    </a:ext>
                  </a:extLst>
                </p:cNvPr>
                <p:cNvSpPr/>
                <p:nvPr/>
              </p:nvSpPr>
              <p:spPr>
                <a:xfrm rot="17176516">
                  <a:off x="2895308" y="5616877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79B955AA-4714-044E-9D05-12BEA2BC82ED}"/>
                    </a:ext>
                  </a:extLst>
                </p:cNvPr>
                <p:cNvSpPr/>
                <p:nvPr/>
              </p:nvSpPr>
              <p:spPr>
                <a:xfrm rot="17176516">
                  <a:off x="2417448" y="5345574"/>
                  <a:ext cx="523694" cy="523694"/>
                </a:xfrm>
                <a:prstGeom prst="ellipse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0" dirty="0">
                    <a:latin typeface="Optima" panose="02000503060000020004" pitchFamily="2" charset="0"/>
                  </a:endParaRPr>
                </a:p>
              </p:txBody>
            </p: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95BECB5-9FF9-9F44-8A38-C710496246A4}"/>
                  </a:ext>
                </a:extLst>
              </p:cNvPr>
              <p:cNvSpPr txBox="1"/>
              <p:nvPr/>
            </p:nvSpPr>
            <p:spPr>
              <a:xfrm>
                <a:off x="2493146" y="5209648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E83FFEA-0D93-6D42-976B-AEF8914A6C5C}"/>
                  </a:ext>
                </a:extLst>
              </p:cNvPr>
              <p:cNvSpPr txBox="1"/>
              <p:nvPr/>
            </p:nvSpPr>
            <p:spPr>
              <a:xfrm>
                <a:off x="2980121" y="5487430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9EA81F8-37E2-7943-9212-32C142A76188}"/>
                  </a:ext>
                </a:extLst>
              </p:cNvPr>
              <p:cNvSpPr txBox="1"/>
              <p:nvPr/>
            </p:nvSpPr>
            <p:spPr>
              <a:xfrm>
                <a:off x="2501091" y="5754154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A47CFFB-CDD2-4147-91EE-5F6A67BB2B6C}"/>
                  </a:ext>
                </a:extLst>
              </p:cNvPr>
              <p:cNvSpPr txBox="1"/>
              <p:nvPr/>
            </p:nvSpPr>
            <p:spPr>
              <a:xfrm>
                <a:off x="1138656" y="5135059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8EDC814-044A-594C-91FF-BD6689808E99}"/>
                  </a:ext>
                </a:extLst>
              </p:cNvPr>
              <p:cNvSpPr txBox="1"/>
              <p:nvPr/>
            </p:nvSpPr>
            <p:spPr>
              <a:xfrm>
                <a:off x="1138655" y="5694513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3A60D3D-E069-814E-95AD-F5CF2A260EAF}"/>
                  </a:ext>
                </a:extLst>
              </p:cNvPr>
              <p:cNvSpPr txBox="1"/>
              <p:nvPr/>
            </p:nvSpPr>
            <p:spPr>
              <a:xfrm>
                <a:off x="647925" y="5426585"/>
                <a:ext cx="106561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  <a:latin typeface="Optima" panose="02000503060000020004" pitchFamily="2" charset="0"/>
                  </a:rPr>
                  <a:t>MCP</a:t>
                </a:r>
              </a:p>
            </p:txBody>
          </p:sp>
        </p:grp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69FF0B3-DC3F-DF45-A275-28AC3C22F92C}"/>
                </a:ext>
              </a:extLst>
            </p:cNvPr>
            <p:cNvSpPr/>
            <p:nvPr/>
          </p:nvSpPr>
          <p:spPr>
            <a:xfrm>
              <a:off x="467172" y="1392865"/>
              <a:ext cx="3027144" cy="2339163"/>
            </a:xfrm>
            <a:prstGeom prst="roundRect">
              <a:avLst/>
            </a:prstGeom>
            <a:noFill/>
            <a:ln w="28575">
              <a:solidFill>
                <a:schemeClr val="accent5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A281D12-A378-1D43-AEB7-CD6104521960}"/>
              </a:ext>
            </a:extLst>
          </p:cNvPr>
          <p:cNvCxnSpPr>
            <a:cxnSpLocks/>
          </p:cNvCxnSpPr>
          <p:nvPr/>
        </p:nvCxnSpPr>
        <p:spPr>
          <a:xfrm>
            <a:off x="5188688" y="1400000"/>
            <a:ext cx="120640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AA2A5E4-8392-6F42-ACC2-22F5DDE7CF7C}"/>
              </a:ext>
            </a:extLst>
          </p:cNvPr>
          <p:cNvSpPr txBox="1"/>
          <p:nvPr/>
        </p:nvSpPr>
        <p:spPr>
          <a:xfrm>
            <a:off x="5341920" y="999634"/>
            <a:ext cx="899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3AF2139-3470-2843-BDA1-8FA01630CA10}"/>
                  </a:ext>
                </a:extLst>
              </p:cNvPr>
              <p:cNvSpPr txBox="1"/>
              <p:nvPr/>
            </p:nvSpPr>
            <p:spPr>
              <a:xfrm>
                <a:off x="6395096" y="899004"/>
                <a:ext cx="3780262" cy="10156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↓</m:t>
                    </m:r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00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Negative charge on receptors</a:t>
                </a:r>
                <a:endParaRPr lang="en-US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b="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 Array stability</a:t>
                </a:r>
              </a:p>
              <a:p>
                <a14:m>
                  <m:oMath xmlns:m="http://schemas.openxmlformats.org/officeDocument/2006/math">
                    <m:r>
                      <a:rPr lang="en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dirty="0">
                    <a:latin typeface="Optima" panose="02000503060000020004" pitchFamily="2" charset="0"/>
                  </a:rPr>
                  <a:t> CheA autophosphorylation</a:t>
                </a:r>
                <a:endParaRPr lang="en-CN" sz="2000">
                  <a:latin typeface="Optima" panose="02000503060000020004" pitchFamily="2" charset="0"/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83AF2139-3470-2843-BDA1-8FA01630C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096" y="899004"/>
                <a:ext cx="3780262" cy="1015663"/>
              </a:xfrm>
              <a:prstGeom prst="rect">
                <a:avLst/>
              </a:prstGeom>
              <a:blipFill>
                <a:blip r:embed="rId3"/>
                <a:stretch>
                  <a:fillRect t="-2469" b="-98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9DFF166-AF0C-304D-867B-8EBD3C00FA8A}"/>
              </a:ext>
            </a:extLst>
          </p:cNvPr>
          <p:cNvCxnSpPr>
            <a:cxnSpLocks/>
          </p:cNvCxnSpPr>
          <p:nvPr/>
        </p:nvCxnSpPr>
        <p:spPr>
          <a:xfrm>
            <a:off x="7979108" y="1956937"/>
            <a:ext cx="0" cy="6200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B7C2A066-A5BC-B042-9CF7-ECB3E5F81CBD}"/>
                  </a:ext>
                </a:extLst>
              </p:cNvPr>
              <p:cNvSpPr txBox="1"/>
              <p:nvPr/>
            </p:nvSpPr>
            <p:spPr>
              <a:xfrm>
                <a:off x="6395096" y="2544944"/>
                <a:ext cx="3780262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N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b="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 CheY phosphorylation</a:t>
                </a:r>
              </a:p>
              <a:p>
                <a14:m>
                  <m:oMath xmlns:m="http://schemas.openxmlformats.org/officeDocument/2006/math">
                    <m:r>
                      <a:rPr lang="en-C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dirty="0">
                    <a:latin typeface="Optima" panose="02000503060000020004" pitchFamily="2" charset="0"/>
                  </a:rPr>
                  <a:t> </a:t>
                </a:r>
                <a:r>
                  <a:rPr lang="en-US" sz="2000" dirty="0">
                    <a:latin typeface="Optima" panose="02000503060000020004" pitchFamily="2" charset="0"/>
                    <a:ea typeface="Cambria Math" panose="02040503050406030204" pitchFamily="18" charset="0"/>
                  </a:rPr>
                  <a:t>Tumbling frequency</a:t>
                </a: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B7C2A066-A5BC-B042-9CF7-ECB3E5F81C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096" y="2544944"/>
                <a:ext cx="3780262" cy="707886"/>
              </a:xfrm>
              <a:prstGeom prst="rect">
                <a:avLst/>
              </a:prstGeom>
              <a:blipFill>
                <a:blip r:embed="rId4"/>
                <a:stretch>
                  <a:fillRect t="-5263" b="-122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U-Turn Arrow 53">
            <a:extLst>
              <a:ext uri="{FF2B5EF4-FFF2-40B4-BE49-F238E27FC236}">
                <a16:creationId xmlns:a16="http://schemas.microsoft.com/office/drawing/2014/main" id="{25CBDE23-A615-B34F-BDDC-C6B9AB08E90C}"/>
              </a:ext>
            </a:extLst>
          </p:cNvPr>
          <p:cNvSpPr/>
          <p:nvPr/>
        </p:nvSpPr>
        <p:spPr>
          <a:xfrm rot="15736864">
            <a:off x="1089718" y="2999162"/>
            <a:ext cx="1991579" cy="756895"/>
          </a:xfrm>
          <a:prstGeom prst="uturnArrow">
            <a:avLst>
              <a:gd name="adj1" fmla="val 2872"/>
              <a:gd name="adj2" fmla="val 14231"/>
              <a:gd name="adj3" fmla="val 20315"/>
              <a:gd name="adj4" fmla="val 41434"/>
              <a:gd name="adj5" fmla="val 75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D898A8C-9107-6948-BC89-CB98C89FDD01}"/>
              </a:ext>
            </a:extLst>
          </p:cNvPr>
          <p:cNvCxnSpPr>
            <a:cxnSpLocks/>
            <a:stCxn id="43" idx="2"/>
          </p:cNvCxnSpPr>
          <p:nvPr/>
        </p:nvCxnSpPr>
        <p:spPr>
          <a:xfrm flipH="1">
            <a:off x="4710371" y="4221472"/>
            <a:ext cx="97370" cy="450339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A7F952B-DEBA-1642-B275-4571CB012BB8}"/>
              </a:ext>
            </a:extLst>
          </p:cNvPr>
          <p:cNvSpPr txBox="1"/>
          <p:nvPr/>
        </p:nvSpPr>
        <p:spPr>
          <a:xfrm>
            <a:off x="4357769" y="3852140"/>
            <a:ext cx="8999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5DB47A-2D16-7343-9BAC-7A9220451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339" y="3469182"/>
            <a:ext cx="3743700" cy="2767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51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D09F166-107A-E448-884C-AF847B9B456E}"/>
              </a:ext>
            </a:extLst>
          </p:cNvPr>
          <p:cNvGrpSpPr/>
          <p:nvPr/>
        </p:nvGrpSpPr>
        <p:grpSpPr>
          <a:xfrm>
            <a:off x="8139348" y="4537922"/>
            <a:ext cx="1289312" cy="1205481"/>
            <a:chOff x="2317825" y="1442716"/>
            <a:chExt cx="1819688" cy="1701372"/>
          </a:xfrm>
        </p:grpSpPr>
        <p:sp>
          <p:nvSpPr>
            <p:cNvPr id="114" name="Rounded Rectangle 113">
              <a:extLst>
                <a:ext uri="{FF2B5EF4-FFF2-40B4-BE49-F238E27FC236}">
                  <a16:creationId xmlns:a16="http://schemas.microsoft.com/office/drawing/2014/main" id="{C2C92BA6-87D8-6248-8CAB-3E029E175908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E5A3BF1C-B887-2E44-9B74-70A9A400E113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6" name="Rounded Rectangle 115">
              <a:extLst>
                <a:ext uri="{FF2B5EF4-FFF2-40B4-BE49-F238E27FC236}">
                  <a16:creationId xmlns:a16="http://schemas.microsoft.com/office/drawing/2014/main" id="{FEE2D317-0D56-E545-80B2-467BE8EB2130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7" name="Rounded Rectangle 116">
              <a:extLst>
                <a:ext uri="{FF2B5EF4-FFF2-40B4-BE49-F238E27FC236}">
                  <a16:creationId xmlns:a16="http://schemas.microsoft.com/office/drawing/2014/main" id="{B21E2A3A-FC25-0B49-A2F7-60B0EFF167EC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8" name="Rounded Rectangle 117">
              <a:extLst>
                <a:ext uri="{FF2B5EF4-FFF2-40B4-BE49-F238E27FC236}">
                  <a16:creationId xmlns:a16="http://schemas.microsoft.com/office/drawing/2014/main" id="{06E29F12-751D-264A-952C-8571C2B7B1F4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9" name="Rounded Rectangle 118">
              <a:extLst>
                <a:ext uri="{FF2B5EF4-FFF2-40B4-BE49-F238E27FC236}">
                  <a16:creationId xmlns:a16="http://schemas.microsoft.com/office/drawing/2014/main" id="{5B1B7CE2-A10F-4844-B827-F550CAC1EAE9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CE0850D-4B82-FD43-9CAB-D02EF2F54BF5}"/>
              </a:ext>
            </a:extLst>
          </p:cNvPr>
          <p:cNvGrpSpPr/>
          <p:nvPr/>
        </p:nvGrpSpPr>
        <p:grpSpPr>
          <a:xfrm>
            <a:off x="4826863" y="4495020"/>
            <a:ext cx="1289312" cy="1205481"/>
            <a:chOff x="2317825" y="1442716"/>
            <a:chExt cx="1819688" cy="1701372"/>
          </a:xfrm>
        </p:grpSpPr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80995E2C-BD43-B64C-A1E3-6F08E957203C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758AE8B3-A83C-634A-BE40-0F54961E9177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9" name="Rounded Rectangle 108">
              <a:extLst>
                <a:ext uri="{FF2B5EF4-FFF2-40B4-BE49-F238E27FC236}">
                  <a16:creationId xmlns:a16="http://schemas.microsoft.com/office/drawing/2014/main" id="{B06E1CBA-5EFC-AD45-9E18-479D3D207157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B932DC67-1EB6-6B4D-99A3-E43D8BB7200F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1" name="Rounded Rectangle 110">
              <a:extLst>
                <a:ext uri="{FF2B5EF4-FFF2-40B4-BE49-F238E27FC236}">
                  <a16:creationId xmlns:a16="http://schemas.microsoft.com/office/drawing/2014/main" id="{CCA68894-BE35-DF42-A4C5-E177BE2A2612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12" name="Rounded Rectangle 111">
              <a:extLst>
                <a:ext uri="{FF2B5EF4-FFF2-40B4-BE49-F238E27FC236}">
                  <a16:creationId xmlns:a16="http://schemas.microsoft.com/office/drawing/2014/main" id="{328BC129-4A8E-4842-BB23-3840929AD8AE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0FC79BFE-AFA0-0B4A-9FB0-67B198C459D1}"/>
              </a:ext>
            </a:extLst>
          </p:cNvPr>
          <p:cNvGrpSpPr/>
          <p:nvPr/>
        </p:nvGrpSpPr>
        <p:grpSpPr>
          <a:xfrm>
            <a:off x="4871627" y="944688"/>
            <a:ext cx="1289312" cy="1205481"/>
            <a:chOff x="2317825" y="1442716"/>
            <a:chExt cx="1819688" cy="1701372"/>
          </a:xfrm>
        </p:grpSpPr>
        <p:sp>
          <p:nvSpPr>
            <p:cNvPr id="97" name="Rounded Rectangle 96">
              <a:extLst>
                <a:ext uri="{FF2B5EF4-FFF2-40B4-BE49-F238E27FC236}">
                  <a16:creationId xmlns:a16="http://schemas.microsoft.com/office/drawing/2014/main" id="{8D6DCAB1-FCD6-574B-8C3A-1332E3891985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2ED7477B-0437-9745-A857-8B489E042C0F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9" name="Rounded Rectangle 98">
              <a:extLst>
                <a:ext uri="{FF2B5EF4-FFF2-40B4-BE49-F238E27FC236}">
                  <a16:creationId xmlns:a16="http://schemas.microsoft.com/office/drawing/2014/main" id="{3FC4AA68-228D-944E-B62D-0A9EE06DDAC3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0" name="Rounded Rectangle 99">
              <a:extLst>
                <a:ext uri="{FF2B5EF4-FFF2-40B4-BE49-F238E27FC236}">
                  <a16:creationId xmlns:a16="http://schemas.microsoft.com/office/drawing/2014/main" id="{68E8D70B-F46C-2D44-A770-2279E077C6A7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1" name="Rounded Rectangle 100">
              <a:extLst>
                <a:ext uri="{FF2B5EF4-FFF2-40B4-BE49-F238E27FC236}">
                  <a16:creationId xmlns:a16="http://schemas.microsoft.com/office/drawing/2014/main" id="{450B357C-DFDE-484D-8387-497032C7DBCD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102" name="Rounded Rectangle 101">
              <a:extLst>
                <a:ext uri="{FF2B5EF4-FFF2-40B4-BE49-F238E27FC236}">
                  <a16:creationId xmlns:a16="http://schemas.microsoft.com/office/drawing/2014/main" id="{0E9FF5CF-3288-7C4B-A2C4-39653398764B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76DD115-2563-FA40-89E9-8B81C14F45AA}"/>
              </a:ext>
            </a:extLst>
          </p:cNvPr>
          <p:cNvGrpSpPr/>
          <p:nvPr/>
        </p:nvGrpSpPr>
        <p:grpSpPr>
          <a:xfrm>
            <a:off x="8124866" y="962032"/>
            <a:ext cx="1289312" cy="1205481"/>
            <a:chOff x="2317825" y="1442716"/>
            <a:chExt cx="1819688" cy="1701372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0F2AC8C2-8236-5645-B7F6-11EF217B71E0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D60A05FE-D2C4-124F-B56F-DC516C934F66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9" name="Rounded Rectangle 88">
              <a:extLst>
                <a:ext uri="{FF2B5EF4-FFF2-40B4-BE49-F238E27FC236}">
                  <a16:creationId xmlns:a16="http://schemas.microsoft.com/office/drawing/2014/main" id="{76762017-13BC-D343-9044-06A12EFDF582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C3EA8CDE-84D9-354F-8F06-6083F4172F26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1" name="Rounded Rectangle 90">
              <a:extLst>
                <a:ext uri="{FF2B5EF4-FFF2-40B4-BE49-F238E27FC236}">
                  <a16:creationId xmlns:a16="http://schemas.microsoft.com/office/drawing/2014/main" id="{D568C115-8E07-664D-9F9B-210D170C4244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17AACA2B-DC89-5F49-B884-9E2A1409E5C0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E610850-86A7-4149-AB80-4FE6501D0689}"/>
              </a:ext>
            </a:extLst>
          </p:cNvPr>
          <p:cNvGrpSpPr/>
          <p:nvPr/>
        </p:nvGrpSpPr>
        <p:grpSpPr>
          <a:xfrm>
            <a:off x="6521540" y="1813268"/>
            <a:ext cx="1289312" cy="1205481"/>
            <a:chOff x="2317825" y="1442716"/>
            <a:chExt cx="1819688" cy="1701372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A3D499F7-238D-9544-A8BC-2CC1ED0619E1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1FF35629-7ED3-0A40-82CB-A80576A0B848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F6FE82E7-C63B-B04A-9398-14C304A9B9A7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B82D97CF-64B6-8F4F-86ED-3B6C48881320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4B17EDEB-40A7-614C-8C54-D2B3E288ADB6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65428063-7CA9-474E-B5F8-3AF12B449D86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9CD8905-F4CA-5B4A-8BBF-62087B804A4B}"/>
              </a:ext>
            </a:extLst>
          </p:cNvPr>
          <p:cNvSpPr/>
          <p:nvPr/>
        </p:nvSpPr>
        <p:spPr>
          <a:xfrm rot="1774207">
            <a:off x="2031128" y="6039201"/>
            <a:ext cx="857454" cy="4384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CheW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7C7484F-88BF-9345-BCF9-FD295EDC834D}"/>
              </a:ext>
            </a:extLst>
          </p:cNvPr>
          <p:cNvSpPr/>
          <p:nvPr/>
        </p:nvSpPr>
        <p:spPr>
          <a:xfrm rot="19797627">
            <a:off x="1305805" y="6024613"/>
            <a:ext cx="812600" cy="4384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D8777E5-0DAB-6044-B06A-72CB3AF46CAF}"/>
              </a:ext>
            </a:extLst>
          </p:cNvPr>
          <p:cNvSpPr/>
          <p:nvPr/>
        </p:nvSpPr>
        <p:spPr>
          <a:xfrm rot="19797627">
            <a:off x="2073156" y="4822757"/>
            <a:ext cx="812600" cy="43841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777394A-C267-8040-B34C-29B75F92F220}"/>
              </a:ext>
            </a:extLst>
          </p:cNvPr>
          <p:cNvSpPr/>
          <p:nvPr/>
        </p:nvSpPr>
        <p:spPr>
          <a:xfrm rot="1774207">
            <a:off x="1263775" y="4796311"/>
            <a:ext cx="857454" cy="438411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CheW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E547FAE-3B89-9247-B018-A0EA16202B0E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2063831" y="5245356"/>
            <a:ext cx="63899" cy="79507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41895C4-E277-8846-B7FC-1CBC34E548BD}"/>
              </a:ext>
            </a:extLst>
          </p:cNvPr>
          <p:cNvSpPr/>
          <p:nvPr/>
        </p:nvSpPr>
        <p:spPr>
          <a:xfrm>
            <a:off x="1166776" y="5041962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3EBC9DD-BCE8-4C42-9E23-B0C3229A57D8}"/>
              </a:ext>
            </a:extLst>
          </p:cNvPr>
          <p:cNvSpPr/>
          <p:nvPr/>
        </p:nvSpPr>
        <p:spPr>
          <a:xfrm>
            <a:off x="1165606" y="5584568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E49AEB-EA7A-624E-A6A4-6E788BAB030E}"/>
              </a:ext>
            </a:extLst>
          </p:cNvPr>
          <p:cNvSpPr/>
          <p:nvPr/>
        </p:nvSpPr>
        <p:spPr>
          <a:xfrm>
            <a:off x="687746" y="5313265"/>
            <a:ext cx="523694" cy="5236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latin typeface="Optima" panose="02000503060000020004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FB35200-92C1-7541-A78B-371196A00A9D}"/>
              </a:ext>
            </a:extLst>
          </p:cNvPr>
          <p:cNvGrpSpPr/>
          <p:nvPr/>
        </p:nvGrpSpPr>
        <p:grpSpPr>
          <a:xfrm rot="10800000">
            <a:off x="2537031" y="5109741"/>
            <a:ext cx="1002724" cy="1066300"/>
            <a:chOff x="2417448" y="5074271"/>
            <a:chExt cx="1002724" cy="106630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0DDFF25-162F-DC4B-A151-7CE8C303C795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83B4CE7-4ACD-7449-BCFC-2959A4D2A1FB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C26D7A3-3B32-EB40-9607-4E2285F3EA36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9B88D6D-DA57-3C4B-8FD2-DAD5293703E6}"/>
              </a:ext>
            </a:extLst>
          </p:cNvPr>
          <p:cNvSpPr txBox="1"/>
          <p:nvPr/>
        </p:nvSpPr>
        <p:spPr>
          <a:xfrm>
            <a:off x="2493146" y="5209648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297C23F-2B5A-D945-A3CA-DD4E42397B4E}"/>
              </a:ext>
            </a:extLst>
          </p:cNvPr>
          <p:cNvSpPr txBox="1"/>
          <p:nvPr/>
        </p:nvSpPr>
        <p:spPr>
          <a:xfrm>
            <a:off x="2980121" y="5487430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737CA0-F561-714B-BF05-F6A71F41B08D}"/>
              </a:ext>
            </a:extLst>
          </p:cNvPr>
          <p:cNvSpPr txBox="1"/>
          <p:nvPr/>
        </p:nvSpPr>
        <p:spPr>
          <a:xfrm>
            <a:off x="2501091" y="5754154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2DF7468-6F78-F744-85AA-2A12222F211C}"/>
              </a:ext>
            </a:extLst>
          </p:cNvPr>
          <p:cNvSpPr txBox="1"/>
          <p:nvPr/>
        </p:nvSpPr>
        <p:spPr>
          <a:xfrm>
            <a:off x="1138656" y="5135059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56ECD9-20F7-E64B-95C7-6B253A332BE3}"/>
              </a:ext>
            </a:extLst>
          </p:cNvPr>
          <p:cNvSpPr txBox="1"/>
          <p:nvPr/>
        </p:nvSpPr>
        <p:spPr>
          <a:xfrm>
            <a:off x="1138655" y="5694513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3CF02D-FA7D-D64D-8FFE-75C52230693B}"/>
              </a:ext>
            </a:extLst>
          </p:cNvPr>
          <p:cNvSpPr txBox="1"/>
          <p:nvPr/>
        </p:nvSpPr>
        <p:spPr>
          <a:xfrm>
            <a:off x="647925" y="5426585"/>
            <a:ext cx="1065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CCD395-5AC1-3D47-A7E7-911E14B78FD6}"/>
              </a:ext>
            </a:extLst>
          </p:cNvPr>
          <p:cNvGrpSpPr/>
          <p:nvPr/>
        </p:nvGrpSpPr>
        <p:grpSpPr>
          <a:xfrm>
            <a:off x="6521540" y="3593299"/>
            <a:ext cx="1289312" cy="1205481"/>
            <a:chOff x="2317825" y="1442716"/>
            <a:chExt cx="1819688" cy="1701372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4639935F-5778-2244-81F6-C01ADE94FB5E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0387E58E-9F4F-EC4F-B955-A7DC2A9A2CA4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D395840B-E844-A94A-8AED-200E1A7FA712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5AC6F90C-A1D3-234F-A947-5922F857A16B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D42DAE18-1A88-534A-B5F6-198EECAA8288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906BD2F8-AD60-9B44-8C0B-3E93091FE750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76F2EF-1E03-504A-9922-E453B8CB6329}"/>
              </a:ext>
            </a:extLst>
          </p:cNvPr>
          <p:cNvCxnSpPr>
            <a:cxnSpLocks/>
            <a:stCxn id="39" idx="1"/>
            <a:endCxn id="6" idx="3"/>
          </p:cNvCxnSpPr>
          <p:nvPr/>
        </p:nvCxnSpPr>
        <p:spPr>
          <a:xfrm flipH="1" flipV="1">
            <a:off x="7125183" y="3004394"/>
            <a:ext cx="16699" cy="60465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C6B6042-DB81-7C4D-BF52-8E9B6306946F}"/>
              </a:ext>
            </a:extLst>
          </p:cNvPr>
          <p:cNvGrpSpPr/>
          <p:nvPr/>
        </p:nvGrpSpPr>
        <p:grpSpPr>
          <a:xfrm>
            <a:off x="8115098" y="2757891"/>
            <a:ext cx="1289312" cy="1205481"/>
            <a:chOff x="2317825" y="1442716"/>
            <a:chExt cx="1819688" cy="1701372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7D802AA8-4E8E-FF48-BC09-B685D3ADA65A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C3D3DB63-8F69-2642-97E4-EB1B55DD455D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C63B2C05-5875-6E4A-874F-CF011CB9C3F5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70E405E1-D951-FA4B-A648-5745AAA3CFA4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6AEC2B85-1EFF-FB48-94C3-4CA1F8141389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0759DAA7-66C8-0642-909C-307BF0F17A3F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466891F-303C-0D4D-B082-EFF28E8034B7}"/>
              </a:ext>
            </a:extLst>
          </p:cNvPr>
          <p:cNvGrpSpPr/>
          <p:nvPr/>
        </p:nvGrpSpPr>
        <p:grpSpPr>
          <a:xfrm rot="7216240">
            <a:off x="7823654" y="3752788"/>
            <a:ext cx="772541" cy="821523"/>
            <a:chOff x="2417448" y="5074271"/>
            <a:chExt cx="1002724" cy="1066300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62CDD36E-3E7C-3B47-9E13-19A6ABCD564B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5343F12-4E75-0748-92A5-7C542F24ED2A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A20E7A9D-1CE6-2942-8E3A-2887941D62FD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4C952F5-AF82-9E4B-8663-C03FCEA79959}"/>
              </a:ext>
            </a:extLst>
          </p:cNvPr>
          <p:cNvGrpSpPr/>
          <p:nvPr/>
        </p:nvGrpSpPr>
        <p:grpSpPr>
          <a:xfrm rot="10800000">
            <a:off x="7376960" y="2905973"/>
            <a:ext cx="772541" cy="821523"/>
            <a:chOff x="2417448" y="5074271"/>
            <a:chExt cx="1002724" cy="1066300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F4F9E26C-0265-8541-9919-241441884729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2B7183C2-A514-A44A-9118-B32C47B7A0AA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89DCE2F5-52DD-B84A-BBD4-D198A7F91732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D54926D-6F01-C54F-8B16-114C9E454D27}"/>
              </a:ext>
            </a:extLst>
          </p:cNvPr>
          <p:cNvGrpSpPr/>
          <p:nvPr/>
        </p:nvGrpSpPr>
        <p:grpSpPr>
          <a:xfrm>
            <a:off x="4826919" y="2754406"/>
            <a:ext cx="1289312" cy="1205481"/>
            <a:chOff x="2317825" y="1442716"/>
            <a:chExt cx="1819688" cy="1701372"/>
          </a:xfrm>
        </p:grpSpPr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652EA8E6-A0BB-5E40-B2C5-258CE93FA0EF}"/>
                </a:ext>
              </a:extLst>
            </p:cNvPr>
            <p:cNvSpPr/>
            <p:nvPr/>
          </p:nvSpPr>
          <p:spPr>
            <a:xfrm rot="1774207">
              <a:off x="3137512" y="1457304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66D7571B-114F-094D-89DF-E448745A1B52}"/>
                </a:ext>
              </a:extLst>
            </p:cNvPr>
            <p:cNvSpPr/>
            <p:nvPr/>
          </p:nvSpPr>
          <p:spPr>
            <a:xfrm rot="19835710">
              <a:off x="3137569" y="2705677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CBA62350-ACBA-6341-88AC-B7B5B632F202}"/>
                </a:ext>
              </a:extLst>
            </p:cNvPr>
            <p:cNvSpPr/>
            <p:nvPr/>
          </p:nvSpPr>
          <p:spPr>
            <a:xfrm rot="16200000">
              <a:off x="3512008" y="2081873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0690B9A7-AF7E-934F-A074-1359997E297D}"/>
                </a:ext>
              </a:extLst>
            </p:cNvPr>
            <p:cNvSpPr/>
            <p:nvPr/>
          </p:nvSpPr>
          <p:spPr>
            <a:xfrm rot="19797627">
              <a:off x="2412189" y="1442716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E150B16E-FB43-9C47-BDB4-BF0F38A9AF5B}"/>
                </a:ext>
              </a:extLst>
            </p:cNvPr>
            <p:cNvSpPr/>
            <p:nvPr/>
          </p:nvSpPr>
          <p:spPr>
            <a:xfrm rot="16200000">
              <a:off x="2108304" y="2072842"/>
              <a:ext cx="857454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47AA2353-3F98-B845-8380-868D66226D37}"/>
                </a:ext>
              </a:extLst>
            </p:cNvPr>
            <p:cNvSpPr/>
            <p:nvPr/>
          </p:nvSpPr>
          <p:spPr>
            <a:xfrm rot="1812833">
              <a:off x="2412381" y="2700161"/>
              <a:ext cx="812600" cy="438411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1EA6AF5-6AB7-1547-9134-3705D52AC1DF}"/>
              </a:ext>
            </a:extLst>
          </p:cNvPr>
          <p:cNvGrpSpPr/>
          <p:nvPr/>
        </p:nvGrpSpPr>
        <p:grpSpPr>
          <a:xfrm rot="7215030">
            <a:off x="6146344" y="2845570"/>
            <a:ext cx="772541" cy="821523"/>
            <a:chOff x="2417448" y="5074271"/>
            <a:chExt cx="1002724" cy="1066300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B07CBCF-B552-0747-AD29-52B1F11850A4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496B7AC-7810-304A-BEF4-4D465B612E07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48595E3-3D43-6E45-BEB5-357F2EA58EAD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25BB5A3A-E806-A04D-955B-D5CFC841091E}"/>
              </a:ext>
            </a:extLst>
          </p:cNvPr>
          <p:cNvGrpSpPr/>
          <p:nvPr/>
        </p:nvGrpSpPr>
        <p:grpSpPr>
          <a:xfrm rot="7216240">
            <a:off x="7808427" y="1945517"/>
            <a:ext cx="772541" cy="821523"/>
            <a:chOff x="2417448" y="5074271"/>
            <a:chExt cx="1002724" cy="1066300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82F0AD-8782-364F-8C12-7F951E03D25A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00AA843-0F1F-474E-84F7-A556A9A2AD0C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9FC454CB-F1CD-204E-98DA-EA393ADCCFF4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5766B4D-C294-E443-ADEE-F95B5FCAC5C8}"/>
              </a:ext>
            </a:extLst>
          </p:cNvPr>
          <p:cNvGrpSpPr/>
          <p:nvPr/>
        </p:nvGrpSpPr>
        <p:grpSpPr>
          <a:xfrm rot="10800000">
            <a:off x="5758605" y="2061310"/>
            <a:ext cx="772541" cy="821523"/>
            <a:chOff x="2417448" y="5074271"/>
            <a:chExt cx="1002724" cy="1066300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12330BB-2975-094F-8496-CFBBE9866CAD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B236525-AAD5-244D-A70F-670E60618F89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572C029-9257-024D-A271-BB2694C8734A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A2D65B1-1707-8744-A63C-F3F40C161B07}"/>
              </a:ext>
            </a:extLst>
          </p:cNvPr>
          <p:cNvGrpSpPr/>
          <p:nvPr/>
        </p:nvGrpSpPr>
        <p:grpSpPr>
          <a:xfrm rot="10800000">
            <a:off x="5758163" y="3818035"/>
            <a:ext cx="772541" cy="821523"/>
            <a:chOff x="2417448" y="5074271"/>
            <a:chExt cx="1002724" cy="1066300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BA96A60-A034-944B-ADA9-0D74EDA39830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BE47228-33A5-FE4B-8E11-34E86FCA6CB3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F70A97D-A9B4-AA4A-8579-9AE165E304EA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C3A8E79B-F904-8747-A062-D74BC5C75D8E}"/>
              </a:ext>
            </a:extLst>
          </p:cNvPr>
          <p:cNvCxnSpPr>
            <a:cxnSpLocks/>
            <a:stCxn id="2" idx="3"/>
            <a:endCxn id="89" idx="1"/>
          </p:cNvCxnSpPr>
          <p:nvPr/>
        </p:nvCxnSpPr>
        <p:spPr>
          <a:xfrm flipV="1">
            <a:off x="7670288" y="1867581"/>
            <a:ext cx="609894" cy="261244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E9731114-4499-6B4D-8CB5-8B598562601E}"/>
              </a:ext>
            </a:extLst>
          </p:cNvPr>
          <p:cNvCxnSpPr>
            <a:cxnSpLocks/>
            <a:stCxn id="3" idx="1"/>
            <a:endCxn id="101" idx="3"/>
          </p:cNvCxnSpPr>
          <p:nvPr/>
        </p:nvCxnSpPr>
        <p:spPr>
          <a:xfrm flipH="1" flipV="1">
            <a:off x="6020847" y="1845712"/>
            <a:ext cx="606221" cy="266982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127BDCC0-103B-C749-B00F-63F42D1EA09E}"/>
              </a:ext>
            </a:extLst>
          </p:cNvPr>
          <p:cNvCxnSpPr>
            <a:cxnSpLocks/>
            <a:stCxn id="42" idx="1"/>
            <a:endCxn id="112" idx="3"/>
          </p:cNvCxnSpPr>
          <p:nvPr/>
        </p:nvCxnSpPr>
        <p:spPr>
          <a:xfrm flipH="1">
            <a:off x="5960861" y="4494689"/>
            <a:ext cx="666782" cy="320633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51F2513F-22E2-CB46-A1BF-F53B93B0CB8F}"/>
              </a:ext>
            </a:extLst>
          </p:cNvPr>
          <p:cNvCxnSpPr>
            <a:cxnSpLocks/>
            <a:stCxn id="43" idx="3"/>
            <a:endCxn id="115" idx="1"/>
          </p:cNvCxnSpPr>
          <p:nvPr/>
        </p:nvCxnSpPr>
        <p:spPr>
          <a:xfrm>
            <a:off x="7670760" y="4494323"/>
            <a:ext cx="574116" cy="343025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4D86F70-E487-CD43-B76A-C32794A0AD98}"/>
              </a:ext>
            </a:extLst>
          </p:cNvPr>
          <p:cNvGrpSpPr/>
          <p:nvPr/>
        </p:nvGrpSpPr>
        <p:grpSpPr>
          <a:xfrm rot="7216240">
            <a:off x="6179767" y="4651398"/>
            <a:ext cx="772541" cy="821523"/>
            <a:chOff x="2417448" y="5074271"/>
            <a:chExt cx="1002724" cy="1066300"/>
          </a:xfrm>
        </p:grpSpPr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9C96058-95A4-494D-AEA6-74D798252D48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6A69AC2A-FC44-0643-B8CB-228FF9380645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8BCED4CB-669F-604F-B3BC-D7211D67733F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F81D8A63-C695-0F4F-B9A1-9937E062AEAA}"/>
              </a:ext>
            </a:extLst>
          </p:cNvPr>
          <p:cNvGrpSpPr/>
          <p:nvPr/>
        </p:nvGrpSpPr>
        <p:grpSpPr>
          <a:xfrm rot="10800000">
            <a:off x="7373725" y="4720129"/>
            <a:ext cx="772541" cy="821523"/>
            <a:chOff x="2417448" y="5074271"/>
            <a:chExt cx="1002724" cy="1066300"/>
          </a:xfrm>
        </p:grpSpPr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4481CDD-EE52-3645-8D05-6EF5F430B639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815F671-450A-DB4B-9B87-4A168E8E2ED6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CDD3B3C3-A8A2-0845-ACF3-37F9C7DEA524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2F28160-5CB5-AF49-91E8-A726D4CAF570}"/>
              </a:ext>
            </a:extLst>
          </p:cNvPr>
          <p:cNvGrpSpPr/>
          <p:nvPr/>
        </p:nvGrpSpPr>
        <p:grpSpPr>
          <a:xfrm rot="7215030">
            <a:off x="4476867" y="1987933"/>
            <a:ext cx="772541" cy="821523"/>
            <a:chOff x="2417448" y="5074271"/>
            <a:chExt cx="1002724" cy="1066300"/>
          </a:xfrm>
        </p:grpSpPr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5600774A-6EAF-9044-B244-B66BD1867E75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5893AC90-A83E-5F47-9162-FCB29F50B268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25B6BF4-5D4B-B047-A16C-19F8BD973388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4F2285CD-5192-804B-A568-4F9B85C3FE57}"/>
              </a:ext>
            </a:extLst>
          </p:cNvPr>
          <p:cNvGrpSpPr/>
          <p:nvPr/>
        </p:nvGrpSpPr>
        <p:grpSpPr>
          <a:xfrm rot="7215030">
            <a:off x="4470452" y="3748356"/>
            <a:ext cx="772541" cy="821523"/>
            <a:chOff x="2417448" y="5074271"/>
            <a:chExt cx="1002724" cy="1066300"/>
          </a:xfrm>
        </p:grpSpPr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28EBE449-3C87-2F43-A037-367BC1700B94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9E155CF2-37CA-1244-8510-D661D2B434F4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8CCCF6D-953C-D744-BAB9-6F46ECDE9323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EB6BB418-7216-0148-9336-9BCAA0285466}"/>
              </a:ext>
            </a:extLst>
          </p:cNvPr>
          <p:cNvGrpSpPr/>
          <p:nvPr/>
        </p:nvGrpSpPr>
        <p:grpSpPr>
          <a:xfrm rot="10800000">
            <a:off x="9012507" y="2052828"/>
            <a:ext cx="772541" cy="821523"/>
            <a:chOff x="2417448" y="5074271"/>
            <a:chExt cx="1002724" cy="1066300"/>
          </a:xfrm>
        </p:grpSpPr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44063D6-9AA3-9645-AAC4-4025C69A764B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F9DF0D5-2AB4-0B4E-B38C-1451FCF9D475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A3BA086-0EFB-734A-B598-CCAC0B56309C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2B62739A-E2C2-C142-B49D-074F03533394}"/>
              </a:ext>
            </a:extLst>
          </p:cNvPr>
          <p:cNvGrpSpPr/>
          <p:nvPr/>
        </p:nvGrpSpPr>
        <p:grpSpPr>
          <a:xfrm rot="10800000">
            <a:off x="9009411" y="3848647"/>
            <a:ext cx="772541" cy="821523"/>
            <a:chOff x="2417448" y="5074271"/>
            <a:chExt cx="1002724" cy="1066300"/>
          </a:xfrm>
        </p:grpSpPr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6A7361-63BA-B440-901B-FCA6BC0D23A8}"/>
                </a:ext>
              </a:extLst>
            </p:cNvPr>
            <p:cNvSpPr/>
            <p:nvPr/>
          </p:nvSpPr>
          <p:spPr>
            <a:xfrm rot="17176516">
              <a:off x="2896478" y="5074271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FFE7EB3-C991-694A-9549-8C4B28535C82}"/>
                </a:ext>
              </a:extLst>
            </p:cNvPr>
            <p:cNvSpPr/>
            <p:nvPr/>
          </p:nvSpPr>
          <p:spPr>
            <a:xfrm rot="17176516">
              <a:off x="2895308" y="5616877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04FFD0-7158-8F4F-BA4B-F9D3AFF311AC}"/>
                </a:ext>
              </a:extLst>
            </p:cNvPr>
            <p:cNvSpPr/>
            <p:nvPr/>
          </p:nvSpPr>
          <p:spPr>
            <a:xfrm rot="17176516">
              <a:off x="2417448" y="5345574"/>
              <a:ext cx="523694" cy="52369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Optima" panose="02000503060000020004" pitchFamily="2" charset="0"/>
              </a:endParaRPr>
            </a:p>
          </p:txBody>
        </p: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C6BEBB7E-E867-9947-9B04-E41AE74843B0}"/>
              </a:ext>
            </a:extLst>
          </p:cNvPr>
          <p:cNvSpPr txBox="1"/>
          <p:nvPr/>
        </p:nvSpPr>
        <p:spPr>
          <a:xfrm>
            <a:off x="240222" y="365197"/>
            <a:ext cx="37802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Optima" panose="02000503060000020004" pitchFamily="2" charset="0"/>
              </a:rPr>
              <a:t>Scratch, please ignore</a:t>
            </a:r>
            <a:endParaRPr lang="en-CN" sz="200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115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1522</TotalTime>
  <Words>377</Words>
  <Application>Microsoft Macintosh PowerPoint</Application>
  <PresentationFormat>Widescreen</PresentationFormat>
  <Paragraphs>139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Optima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Shuanger Li</dc:creator>
  <cp:lastModifiedBy>pcompeau</cp:lastModifiedBy>
  <cp:revision>43</cp:revision>
  <dcterms:created xsi:type="dcterms:W3CDTF">2020-08-17T23:46:51Z</dcterms:created>
  <dcterms:modified xsi:type="dcterms:W3CDTF">2022-04-25T01:17:41Z</dcterms:modified>
</cp:coreProperties>
</file>

<file path=docProps/thumbnail.jpeg>
</file>